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300" r:id="rId12"/>
    <p:sldId id="299" r:id="rId13"/>
    <p:sldId id="301" r:id="rId14"/>
    <p:sldId id="307" r:id="rId15"/>
    <p:sldId id="308" r:id="rId16"/>
    <p:sldId id="309" r:id="rId17"/>
    <p:sldId id="315" r:id="rId18"/>
    <p:sldId id="316" r:id="rId19"/>
    <p:sldId id="311" r:id="rId20"/>
    <p:sldId id="312" r:id="rId21"/>
    <p:sldId id="310" r:id="rId22"/>
    <p:sldId id="314" r:id="rId23"/>
    <p:sldId id="317" r:id="rId24"/>
    <p:sldId id="313" r:id="rId25"/>
    <p:sldId id="265" r:id="rId26"/>
    <p:sldId id="291" r:id="rId27"/>
    <p:sldId id="270" r:id="rId28"/>
    <p:sldId id="318" r:id="rId29"/>
    <p:sldId id="319" r:id="rId30"/>
    <p:sldId id="292" r:id="rId31"/>
    <p:sldId id="274" r:id="rId32"/>
    <p:sldId id="297" r:id="rId33"/>
    <p:sldId id="295" r:id="rId34"/>
    <p:sldId id="296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06/12/17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Dec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C/C++ are fast to run, but generally slow to develop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 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Spark, if you are a statistician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Web-based systems that combine documentation, code and graphics into one place</a:t>
            </a:r>
          </a:p>
          <a:p>
            <a:r>
              <a:rPr lang="en-US" dirty="0" smtClean="0"/>
              <a:t>Two front runners for Big Data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(formerly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Based on Python but supporting other languages</a:t>
            </a:r>
          </a:p>
          <a:p>
            <a:pPr lvl="1"/>
            <a:r>
              <a:rPr lang="en-US" dirty="0" smtClean="0"/>
              <a:t>Apache Zeppelin</a:t>
            </a:r>
          </a:p>
          <a:p>
            <a:pPr lvl="2"/>
            <a:r>
              <a:rPr lang="en-US" dirty="0" smtClean="0"/>
              <a:t>More language neutral but newer and more buggy (this may be changing of course)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6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and scientific analysis library in Python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sudo</a:t>
            </a:r>
            <a:r>
              <a:rPr lang="en-US" dirty="0" smtClean="0"/>
              <a:t>) pip install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Foundation of most data analysis in Python</a:t>
            </a:r>
          </a:p>
          <a:p>
            <a:r>
              <a:rPr lang="en-US" dirty="0" smtClean="0"/>
              <a:t>Based on arrays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 ecosystem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83659" y="3847702"/>
            <a:ext cx="6873175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numpy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983660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scipy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324524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pandas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665388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matplotlib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55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rich relational data model built on top of Python’s </a:t>
            </a:r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 smtClean="0"/>
              <a:t>Emerged from the finance industry</a:t>
            </a:r>
          </a:p>
          <a:p>
            <a:pPr lvl="1"/>
            <a:r>
              <a:rPr lang="en-US" dirty="0" smtClean="0"/>
              <a:t>Like R’s </a:t>
            </a:r>
            <a:r>
              <a:rPr lang="en-US" dirty="0" err="1" smtClean="0"/>
              <a:t>data.frame</a:t>
            </a:r>
            <a:r>
              <a:rPr lang="en-US" dirty="0" smtClean="0"/>
              <a:t> (but maybe better?)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8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simple graphing library for Python</a:t>
            </a:r>
          </a:p>
          <a:p>
            <a:r>
              <a:rPr lang="en-US" dirty="0" smtClean="0"/>
              <a:t>Works well with Pandas and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Integrated into </a:t>
            </a:r>
            <a:r>
              <a:rPr lang="en-US" dirty="0" err="1" smtClean="0"/>
              <a:t>Jupyter</a:t>
            </a:r>
            <a:endParaRPr lang="en-US" dirty="0" smtClean="0"/>
          </a:p>
          <a:p>
            <a:r>
              <a:rPr lang="en-US" dirty="0" smtClean="0"/>
              <a:t>There are many alternatives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/>
              <a:t>p</a:t>
            </a:r>
            <a:r>
              <a:rPr lang="en-US" dirty="0" smtClean="0"/>
              <a:t>andas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yspark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Apache Spark with Python</a:t>
            </a:r>
          </a:p>
          <a:p>
            <a:r>
              <a:rPr lang="en-US" dirty="0" err="1" smtClean="0"/>
              <a:t>Jupyter</a:t>
            </a:r>
            <a:endParaRPr lang="en-US" dirty="0"/>
          </a:p>
          <a:p>
            <a:r>
              <a:rPr lang="en-US" dirty="0" smtClean="0"/>
              <a:t>Some other libraries </a:t>
            </a:r>
            <a:r>
              <a:rPr lang="en-US" dirty="0" err="1" smtClean="0"/>
              <a:t>etc</a:t>
            </a:r>
            <a:r>
              <a:rPr lang="en-US" dirty="0" smtClean="0"/>
              <a:t> as we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7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5" y="174330"/>
            <a:ext cx="4681855" cy="615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Recommended </a:t>
            </a:r>
          </a:p>
          <a:p>
            <a:r>
              <a:rPr lang="en-US" sz="4000" dirty="0" smtClean="0"/>
              <a:t>Reading!</a:t>
            </a:r>
          </a:p>
          <a:p>
            <a:endParaRPr lang="en-US" sz="4000" dirty="0"/>
          </a:p>
          <a:p>
            <a:r>
              <a:rPr lang="en-US" sz="4000" dirty="0" smtClean="0"/>
              <a:t>(take a look at</a:t>
            </a:r>
            <a:br>
              <a:rPr lang="en-US" sz="4000" dirty="0" smtClean="0"/>
            </a:br>
            <a:r>
              <a:rPr lang="en-US" sz="4000" dirty="0" smtClean="0"/>
              <a:t>my copy)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72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pPr lvl="1"/>
            <a:r>
              <a:rPr lang="en-US" dirty="0" smtClean="0"/>
              <a:t>347,000 messages / second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13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679</Words>
  <Application>Microsoft Macintosh PowerPoint</Application>
  <PresentationFormat>On-screen Show (4:3)</PresentationFormat>
  <Paragraphs>131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(MapR)</vt:lpstr>
      <vt:lpstr>Lambda Architecture instantiation (WSO2)</vt:lpstr>
      <vt:lpstr>Big Data technologies</vt:lpstr>
      <vt:lpstr>  Why Python?</vt:lpstr>
      <vt:lpstr>Python for Big Data</vt:lpstr>
      <vt:lpstr>Other options</vt:lpstr>
      <vt:lpstr>Notebooks</vt:lpstr>
      <vt:lpstr>PowerPoint Presentation</vt:lpstr>
      <vt:lpstr>Numpy</vt:lpstr>
      <vt:lpstr>Base ecosystem</vt:lpstr>
      <vt:lpstr>Pandas</vt:lpstr>
      <vt:lpstr>Matplotlib</vt:lpstr>
      <vt:lpstr>This course</vt:lpstr>
      <vt:lpstr>PowerPoint Presentation</vt:lpstr>
      <vt:lpstr>Case studies</vt:lpstr>
      <vt:lpstr>Big Data  Cloud management analytics</vt:lpstr>
      <vt:lpstr>Realtime Big Data </vt:lpstr>
      <vt:lpstr>Realtime Big Data at Uber</vt:lpstr>
      <vt:lpstr>Realtime Big Data at Uber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373</cp:revision>
  <dcterms:created xsi:type="dcterms:W3CDTF">2012-03-07T10:41:54Z</dcterms:created>
  <dcterms:modified xsi:type="dcterms:W3CDTF">2017-12-06T18:18:56Z</dcterms:modified>
</cp:coreProperties>
</file>